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9" r:id="rId3"/>
    <p:sldId id="260" r:id="rId4"/>
    <p:sldId id="262" r:id="rId5"/>
    <p:sldId id="266" r:id="rId6"/>
    <p:sldId id="261" r:id="rId7"/>
    <p:sldId id="267" r:id="rId8"/>
    <p:sldId id="264" r:id="rId9"/>
    <p:sldId id="265" r:id="rId10"/>
    <p:sldId id="263" r:id="rId11"/>
    <p:sldId id="273" r:id="rId12"/>
    <p:sldId id="274" r:id="rId13"/>
    <p:sldId id="281" r:id="rId14"/>
    <p:sldId id="283" r:id="rId15"/>
    <p:sldId id="286" r:id="rId16"/>
    <p:sldId id="287" r:id="rId17"/>
    <p:sldId id="288" r:id="rId18"/>
    <p:sldId id="282" r:id="rId19"/>
    <p:sldId id="279" r:id="rId20"/>
    <p:sldId id="280" r:id="rId21"/>
    <p:sldId id="277" r:id="rId22"/>
    <p:sldId id="278" r:id="rId23"/>
    <p:sldId id="285" r:id="rId24"/>
    <p:sldId id="269" r:id="rId25"/>
    <p:sldId id="271" r:id="rId26"/>
    <p:sldId id="268" r:id="rId27"/>
    <p:sldId id="276" r:id="rId28"/>
    <p:sldId id="272" r:id="rId29"/>
    <p:sldId id="284" r:id="rId30"/>
    <p:sldId id="27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74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295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8500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05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665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267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987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8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984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131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29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00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289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614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318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044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672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nanuchi/youtube-tutorial-series/-/blob/master/prometheus-exporter/install-prometheus-commands.md" TargetMode="External"/><Relationship Id="rId2" Type="http://schemas.openxmlformats.org/officeDocument/2006/relationships/hyperlink" Target="https://github.com/Kari-sad/terraform-jenkins-docker-ansible-elk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509" y="677092"/>
            <a:ext cx="11891554" cy="3329580"/>
          </a:xfrm>
        </p:spPr>
        <p:txBody>
          <a:bodyPr/>
          <a:lstStyle/>
          <a:p>
            <a:pPr algn="ctr"/>
            <a:r>
              <a:rPr lang="en-US" dirty="0" err="1" smtClean="0"/>
              <a:t>IaC</a:t>
            </a:r>
            <a:r>
              <a:rPr lang="en-US" dirty="0" smtClean="0"/>
              <a:t> - CI/CD pipeline - monitoring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3716" y="4385494"/>
            <a:ext cx="7737566" cy="861420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/>
              <a:t>Tools: Git, Jenkins, Docker, Terraform, ansible, kubernetes, elk, Prometheus, </a:t>
            </a:r>
            <a:r>
              <a:rPr lang="en-US" sz="1800" dirty="0" err="1" smtClean="0"/>
              <a:t>grafana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46976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0080" y="457200"/>
            <a:ext cx="8699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Host machine </a:t>
            </a:r>
            <a:r>
              <a:rPr lang="en-US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resources monitoring using ELK</a:t>
            </a:r>
            <a:endParaRPr 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73" y="1214846"/>
            <a:ext cx="10052127" cy="480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54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6573" y="200718"/>
            <a:ext cx="93921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Host machine resources monitoring </a:t>
            </a:r>
            <a:r>
              <a:rPr lang="en-US" sz="2800" dirty="0">
                <a:solidFill>
                  <a:schemeClr val="tx2"/>
                </a:solidFill>
              </a:rPr>
              <a:t>using ELK</a:t>
            </a:r>
          </a:p>
          <a:p>
            <a:r>
              <a:rPr lang="en-US" sz="2800" dirty="0" smtClean="0"/>
              <a:t>Stressing my machine</a:t>
            </a:r>
            <a:endParaRPr lang="en-US" sz="2800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201331" y="1802674"/>
            <a:ext cx="6873240" cy="48441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3" y="2976163"/>
            <a:ext cx="4927010" cy="36706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93" y="1802674"/>
            <a:ext cx="4927010" cy="104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62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6573" y="200718"/>
            <a:ext cx="9392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ELK Docker containers </a:t>
            </a:r>
            <a:r>
              <a:rPr lang="en-US" sz="2800" dirty="0" smtClean="0">
                <a:solidFill>
                  <a:schemeClr val="tx2"/>
                </a:solidFill>
              </a:rPr>
              <a:t>using ELK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83" y="2076994"/>
            <a:ext cx="10554787" cy="42846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4137" y="1162594"/>
            <a:ext cx="11456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It’s important to keep an eye on resources usage of our ELK solutions to ensure a continuous availability of a monitoring  system and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746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1" y="396660"/>
            <a:ext cx="9392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Kubernetes cluster monitoring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7829" y="1201783"/>
            <a:ext cx="105809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est practices </a:t>
            </a:r>
            <a:r>
              <a:rPr lang="en-US" dirty="0"/>
              <a:t>for monitoring the health and capacity of any Kubernetes </a:t>
            </a:r>
            <a:r>
              <a:rPr lang="en-US" dirty="0" smtClean="0"/>
              <a:t>environment is :</a:t>
            </a:r>
            <a:r>
              <a:rPr lang="en-US" dirty="0"/>
              <a:t> </a:t>
            </a:r>
            <a:endParaRPr lang="en-US" dirty="0" smtClean="0"/>
          </a:p>
          <a:p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Track cluster resource usage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Monitor node resource consumption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Monitor for missing pods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Find pods that aren’t running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Troubleshoot container restarts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Track container resource usage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Monitor storage volumes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Monitor the control plane: </a:t>
            </a:r>
            <a:r>
              <a:rPr lang="en-US" dirty="0" err="1"/>
              <a:t>etcd</a:t>
            </a:r>
            <a:r>
              <a:rPr lang="en-US" dirty="0"/>
              <a:t>, the API server, the scheduler, and the controller manager</a:t>
            </a:r>
          </a:p>
          <a:p>
            <a:pPr>
              <a:lnSpc>
                <a:spcPct val="150000"/>
              </a:lnSpc>
            </a:pP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6304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508" y="418010"/>
            <a:ext cx="9379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Kubernetes cluster </a:t>
            </a:r>
            <a:r>
              <a:rPr lang="en-US" sz="2800" dirty="0"/>
              <a:t>using </a:t>
            </a:r>
            <a:r>
              <a:rPr lang="en-US" sz="2800" dirty="0" err="1"/>
              <a:t>kube-prometheus</a:t>
            </a:r>
            <a:r>
              <a:rPr lang="en-US" sz="2800" dirty="0"/>
              <a:t> 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8275" y="1554480"/>
            <a:ext cx="7929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I didn’t succeed to setup Kubernetes monitoring via ELK stack</a:t>
            </a:r>
          </a:p>
          <a:p>
            <a:pPr>
              <a:lnSpc>
                <a:spcPct val="150000"/>
              </a:lnSpc>
            </a:pPr>
            <a:r>
              <a:rPr lang="en-US" dirty="0"/>
              <a:t>As a workaround , I used </a:t>
            </a:r>
            <a:r>
              <a:rPr lang="en-US" dirty="0" err="1"/>
              <a:t>kube</a:t>
            </a:r>
            <a:r>
              <a:rPr lang="en-US" dirty="0"/>
              <a:t> Prometheus </a:t>
            </a:r>
            <a:r>
              <a:rPr lang="en-US" dirty="0" err="1"/>
              <a:t>Grafana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24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73" y="1859280"/>
            <a:ext cx="11172825" cy="36793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24" y="206360"/>
            <a:ext cx="10510415" cy="7498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954" y="1175657"/>
            <a:ext cx="350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55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" y="1665514"/>
            <a:ext cx="11087100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24" y="206360"/>
            <a:ext cx="10510415" cy="7498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010" y="1126207"/>
            <a:ext cx="350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45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24" y="206360"/>
            <a:ext cx="10510415" cy="7498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010" y="1126207"/>
            <a:ext cx="350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 resources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" y="1665513"/>
            <a:ext cx="109728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44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9634" y="404947"/>
            <a:ext cx="10384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Kubernetes cluster </a:t>
            </a:r>
            <a:r>
              <a:rPr lang="en-US" sz="2800" dirty="0" smtClean="0"/>
              <a:t>monitoring using </a:t>
            </a:r>
            <a:r>
              <a:rPr lang="en-US" sz="2800" dirty="0" err="1"/>
              <a:t>kube-prometheus</a:t>
            </a:r>
            <a:r>
              <a:rPr lang="en-US" sz="2800" dirty="0"/>
              <a:t> 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25" y="2018213"/>
            <a:ext cx="866775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6206" y="1240971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Pods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697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1518012"/>
            <a:ext cx="10668000" cy="476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6573" y="200718"/>
            <a:ext cx="9392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Kubernetes cluster </a:t>
            </a:r>
            <a:r>
              <a:rPr lang="en-US" sz="2800" dirty="0"/>
              <a:t>using </a:t>
            </a:r>
            <a:r>
              <a:rPr lang="en-US" sz="2800" dirty="0" err="1"/>
              <a:t>kube-prometheus</a:t>
            </a:r>
            <a:r>
              <a:rPr lang="en-US" sz="2800" dirty="0"/>
              <a:t> 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4137" y="857932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Pods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42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9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1918191"/>
          </a:xfrm>
        </p:spPr>
        <p:txBody>
          <a:bodyPr/>
          <a:lstStyle/>
          <a:p>
            <a:r>
              <a:rPr lang="en-US" dirty="0" smtClean="0"/>
              <a:t>Provision a kubernetes cluster </a:t>
            </a:r>
          </a:p>
          <a:p>
            <a:r>
              <a:rPr lang="en-US" dirty="0" smtClean="0"/>
              <a:t>Build a CI/CD pipeline that will deploy a flask application to a kubernetes cluster</a:t>
            </a:r>
          </a:p>
          <a:p>
            <a:r>
              <a:rPr lang="en-US" dirty="0" smtClean="0"/>
              <a:t>Monitor the infrastructure using ELK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3312" y="4506686"/>
            <a:ext cx="894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 objective: Implement the solution locally and in a cloud solution, </a:t>
            </a:r>
            <a:r>
              <a:rPr lang="en-US" dirty="0"/>
              <a:t>If </a:t>
            </a:r>
            <a:r>
              <a:rPr lang="en-US" dirty="0" smtClean="0"/>
              <a:t>possible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05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33" y="1269274"/>
            <a:ext cx="10934700" cy="518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6573" y="200718"/>
            <a:ext cx="9392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Kubernetes cluster </a:t>
            </a:r>
            <a:r>
              <a:rPr lang="en-US" sz="2800" dirty="0"/>
              <a:t>using </a:t>
            </a:r>
            <a:r>
              <a:rPr lang="en-US" sz="2800" dirty="0" err="1"/>
              <a:t>kube-prometheus</a:t>
            </a:r>
            <a:r>
              <a:rPr lang="en-US" sz="2800" dirty="0"/>
              <a:t> 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8833" y="811940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Pods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82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6573" y="200718"/>
            <a:ext cx="9392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Kubernetes cluster </a:t>
            </a:r>
            <a:r>
              <a:rPr lang="en-US" sz="2800" dirty="0"/>
              <a:t>using </a:t>
            </a:r>
            <a:r>
              <a:rPr lang="en-US" sz="2800" dirty="0" err="1"/>
              <a:t>kube-prometheus</a:t>
            </a:r>
            <a:r>
              <a:rPr lang="en-US" sz="2800" dirty="0"/>
              <a:t> 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137" y="872080"/>
            <a:ext cx="501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Flask app monitoring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3" y="1611623"/>
            <a:ext cx="11163300" cy="430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00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6573" y="200718"/>
            <a:ext cx="9392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Kubernetes cluster </a:t>
            </a:r>
            <a:r>
              <a:rPr lang="en-US" sz="2800" dirty="0"/>
              <a:t>using </a:t>
            </a:r>
            <a:r>
              <a:rPr lang="en-US" sz="2800" dirty="0" err="1"/>
              <a:t>kube-prometheus</a:t>
            </a:r>
            <a:r>
              <a:rPr lang="en-US" sz="2800" dirty="0"/>
              <a:t> 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4137" y="872080"/>
            <a:ext cx="501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Flask app monitoring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3" y="1763486"/>
            <a:ext cx="11058525" cy="38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49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6573" y="200718"/>
            <a:ext cx="9392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Kubernetes cluster </a:t>
            </a:r>
            <a:r>
              <a:rPr lang="en-US" sz="2800" dirty="0"/>
              <a:t>using </a:t>
            </a:r>
            <a:r>
              <a:rPr lang="en-US" sz="2800" dirty="0" err="1"/>
              <a:t>kube-prometheus</a:t>
            </a:r>
            <a:r>
              <a:rPr lang="en-US" sz="2800" dirty="0"/>
              <a:t> 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4137" y="872080"/>
            <a:ext cx="501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Flask app monitoring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3" y="1389554"/>
            <a:ext cx="110775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30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7280" y="1358535"/>
            <a:ext cx="10554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I was receiving  a permission error issue when </a:t>
            </a:r>
            <a:r>
              <a:rPr lang="en-US" dirty="0" err="1" smtClean="0"/>
              <a:t>jenkins</a:t>
            </a:r>
            <a:r>
              <a:rPr lang="en-US" dirty="0" smtClean="0"/>
              <a:t> runs the </a:t>
            </a:r>
            <a:r>
              <a:rPr lang="en-US" dirty="0" err="1" smtClean="0"/>
              <a:t>kubernetes.yaml</a:t>
            </a:r>
            <a:r>
              <a:rPr lang="en-US" dirty="0" smtClean="0"/>
              <a:t> from the ansible playbook .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36" y="2075360"/>
            <a:ext cx="10277475" cy="21308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9714" y="313508"/>
            <a:ext cx="5577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Challenges</a:t>
            </a:r>
            <a:r>
              <a:rPr lang="en-US" dirty="0"/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913" y="5072198"/>
            <a:ext cx="5838825" cy="1181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6103" y="4467497"/>
            <a:ext cx="551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Fixed by adding the user with SSH rights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14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5839" y="1267094"/>
            <a:ext cx="1055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chance to get kubernetes monitoring working using ELK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9714" y="313508"/>
            <a:ext cx="5577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Challenges</a:t>
            </a:r>
            <a:r>
              <a:rPr lang="en-US" dirty="0"/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" y="1774525"/>
            <a:ext cx="6881380" cy="316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77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https://files.slack.com/files-pri/T01L9B5GV16-F01Q3BDQDAN/image.png"/>
          <p:cNvSpPr>
            <a:spLocks noChangeAspect="1" noChangeArrowheads="1"/>
          </p:cNvSpPr>
          <p:nvPr/>
        </p:nvSpPr>
        <p:spPr bwMode="auto">
          <a:xfrm>
            <a:off x="155574" y="-144463"/>
            <a:ext cx="3980007" cy="398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1968113"/>
            <a:ext cx="6715125" cy="34790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9714" y="313508"/>
            <a:ext cx="5577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Challenges</a:t>
            </a:r>
            <a:r>
              <a:rPr lang="en-US" dirty="0"/>
              <a:t>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6021" y="1325477"/>
            <a:ext cx="1042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Spend some time troubleshooting this error received in </a:t>
            </a:r>
            <a:r>
              <a:rPr lang="en-US" dirty="0" err="1" smtClean="0"/>
              <a:t>kube</a:t>
            </a:r>
            <a:r>
              <a:rPr lang="en-US" dirty="0" smtClean="0"/>
              <a:t> Prometheus </a:t>
            </a:r>
            <a:r>
              <a:rPr lang="en-US" dirty="0" err="1" smtClean="0"/>
              <a:t>Grafana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455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663" y="1556520"/>
            <a:ext cx="8667750" cy="16287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954" y="796834"/>
            <a:ext cx="11403875" cy="87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Some pods were in pending stating 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Describing the pods showed me the root reason of this error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5395" y="3840480"/>
            <a:ext cx="10633166" cy="87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Fix: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Added more CPU to my VM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398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7280" y="1358535"/>
            <a:ext cx="10554789" cy="87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Monitoring Alerts could not be set  in ELK (license needed)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 couldn’t get alerts to run in </a:t>
            </a:r>
            <a:r>
              <a:rPr lang="en-US" dirty="0" err="1" smtClean="0"/>
              <a:t>kube</a:t>
            </a:r>
            <a:r>
              <a:rPr lang="en-US" dirty="0" smtClean="0"/>
              <a:t> </a:t>
            </a:r>
            <a:r>
              <a:rPr lang="en-US" dirty="0" err="1" smtClean="0"/>
              <a:t>prometheus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9714" y="313508"/>
            <a:ext cx="5577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Challenges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48665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8456" y="1149531"/>
            <a:ext cx="104110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Resources:</a:t>
            </a:r>
          </a:p>
          <a:p>
            <a:endParaRPr lang="en-US" sz="2800" dirty="0" smtClean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github.com/Kari-sad/terraform-jenkins-docker-ansible-elk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https://gitlab.com/nanuchi/youtube-tutorial-series/-/</a:t>
            </a:r>
            <a:r>
              <a:rPr lang="en-US" dirty="0" smtClean="0">
                <a:hlinkClick r:id="rId3"/>
              </a:rPr>
              <a:t>blob/master/prometheus-exporter/install-prometheus-commands.md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14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07719" y="337458"/>
            <a:ext cx="93943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IaC</a:t>
            </a:r>
            <a:r>
              <a:rPr lang="en-US" sz="4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&amp; CI/CD pipeline diagram</a:t>
            </a:r>
            <a:endParaRPr lang="en-US" sz="4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" y="1180624"/>
            <a:ext cx="10232314" cy="531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4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10297" y="3174273"/>
            <a:ext cx="3997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Thanks for you attention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95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021" y="1323838"/>
            <a:ext cx="8258175" cy="26733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3140" y="4428308"/>
            <a:ext cx="9018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ELK stack to monitor our infrastructure.</a:t>
            </a:r>
          </a:p>
          <a:p>
            <a:r>
              <a:rPr lang="en-US" dirty="0" smtClean="0"/>
              <a:t>I will be setting 3 metrics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System metrics to monitor the host machine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Docker metrics  to monitor Docker containers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Kubernetes metrics to monitor the Kubernetes cluster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7719" y="337458"/>
            <a:ext cx="93943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Initial monitoring solution</a:t>
            </a:r>
            <a:endParaRPr lang="en-US" sz="4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003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7646" y="770709"/>
            <a:ext cx="83863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Environment</a:t>
            </a:r>
            <a:r>
              <a:rPr lang="en-US" dirty="0" smtClean="0"/>
              <a:t> </a:t>
            </a:r>
            <a:r>
              <a:rPr lang="en-US" sz="4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setup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75657" y="2116183"/>
            <a:ext cx="98493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VM with Ubuntu 20.04 with the following software already installed: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Jenkins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Ansible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Terraform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Docker-compose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85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434" y="494212"/>
            <a:ext cx="8825659" cy="792480"/>
          </a:xfrm>
        </p:spPr>
        <p:txBody>
          <a:bodyPr/>
          <a:lstStyle/>
          <a:p>
            <a:r>
              <a:rPr lang="en-US" sz="4200" dirty="0"/>
              <a:t>Kubernetes cluster provision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3434" y="1515289"/>
            <a:ext cx="1078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terraform to provision a kind (Kubernetes IN Docker) cluster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1072" y="2037805"/>
            <a:ext cx="1750423" cy="375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ain.tf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6" y="2361415"/>
            <a:ext cx="3213465" cy="275922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7826316" y="2361415"/>
            <a:ext cx="3694067" cy="2325189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3776530" y="2413667"/>
            <a:ext cx="3694067" cy="22729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530" y="5120640"/>
            <a:ext cx="3799927" cy="13412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316" y="5025721"/>
            <a:ext cx="3694067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18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7646" y="770709"/>
            <a:ext cx="83863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Image build and deployment</a:t>
            </a:r>
            <a:endParaRPr lang="en-US" sz="4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7541" y="1972492"/>
            <a:ext cx="115779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Build a </a:t>
            </a:r>
            <a:r>
              <a:rPr lang="en-US" b="1" dirty="0" smtClean="0"/>
              <a:t>Jenkins pipeline </a:t>
            </a:r>
            <a:r>
              <a:rPr lang="en-US" dirty="0" smtClean="0"/>
              <a:t>that will :</a:t>
            </a:r>
          </a:p>
          <a:p>
            <a:pPr algn="just"/>
            <a:endParaRPr lang="en-US" dirty="0" smtClean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Checkout Git repository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Deploy the app to kubernetes by running an </a:t>
            </a:r>
            <a:r>
              <a:rPr lang="en-US" dirty="0"/>
              <a:t>ansible playbook (</a:t>
            </a:r>
            <a:r>
              <a:rPr lang="en-US" dirty="0" err="1" smtClean="0"/>
              <a:t>playbook.yaml</a:t>
            </a:r>
            <a:r>
              <a:rPr lang="en-US" dirty="0" smtClean="0"/>
              <a:t>) that will </a:t>
            </a:r>
            <a:r>
              <a:rPr lang="en-US" dirty="0"/>
              <a:t>apply </a:t>
            </a:r>
            <a:r>
              <a:rPr lang="en-US" dirty="0" smtClean="0"/>
              <a:t>a </a:t>
            </a:r>
            <a:r>
              <a:rPr lang="en-US" dirty="0" err="1" smtClean="0"/>
              <a:t>kubernetes.yaml</a:t>
            </a:r>
            <a:r>
              <a:rPr lang="en-US" dirty="0" smtClean="0"/>
              <a:t>. 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 smtClean="0"/>
              <a:t>Kubernetes.yaml</a:t>
            </a:r>
            <a:r>
              <a:rPr lang="en-US" dirty="0" smtClean="0"/>
              <a:t> will deploy </a:t>
            </a:r>
            <a:r>
              <a:rPr lang="en-US" dirty="0"/>
              <a:t>3 </a:t>
            </a:r>
            <a:r>
              <a:rPr lang="en-US" dirty="0" smtClean="0"/>
              <a:t>replicas </a:t>
            </a:r>
            <a:r>
              <a:rPr lang="en-US" dirty="0"/>
              <a:t>of the flask </a:t>
            </a:r>
            <a:r>
              <a:rPr lang="en-US" dirty="0" smtClean="0"/>
              <a:t>app ( image pulled from Dockerhub) to a      kubernetes </a:t>
            </a:r>
            <a:r>
              <a:rPr lang="en-US" dirty="0"/>
              <a:t>cluster and run a </a:t>
            </a:r>
            <a:r>
              <a:rPr lang="en-US" dirty="0" smtClean="0"/>
              <a:t>service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algn="just">
              <a:lnSpc>
                <a:spcPct val="150000"/>
              </a:lnSpc>
            </a:pPr>
            <a:r>
              <a:rPr lang="en-US" dirty="0" smtClean="0"/>
              <a:t>To ensure </a:t>
            </a:r>
            <a:r>
              <a:rPr lang="en-US" dirty="0"/>
              <a:t>a continuous integration, I set </a:t>
            </a:r>
            <a:r>
              <a:rPr lang="en-US" dirty="0" smtClean="0"/>
              <a:t>a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/>
              <a:t>scm</a:t>
            </a:r>
            <a:r>
              <a:rPr lang="en-US" dirty="0"/>
              <a:t> </a:t>
            </a:r>
            <a:r>
              <a:rPr lang="en-US" dirty="0" smtClean="0"/>
              <a:t>polling to run each 1h and trigger a build</a:t>
            </a:r>
            <a:endParaRPr lang="en-US" dirty="0"/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405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4" y="688705"/>
            <a:ext cx="5146766" cy="2851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5" y="3661226"/>
            <a:ext cx="5146766" cy="29812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5944" y="261255"/>
            <a:ext cx="514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Successful deployment from Jenkins pipeline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044" y="1554479"/>
            <a:ext cx="5824401" cy="454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35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999" y="559526"/>
            <a:ext cx="8825659" cy="1008017"/>
          </a:xfrm>
        </p:spPr>
        <p:txBody>
          <a:bodyPr/>
          <a:lstStyle/>
          <a:p>
            <a:r>
              <a:rPr lang="en-US" dirty="0" smtClean="0"/>
              <a:t>Monitoring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514874" y="1319348"/>
            <a:ext cx="11443062" cy="465037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Monitoring aims to automatically identify performance and availability problems across the </a:t>
            </a:r>
            <a:r>
              <a:rPr lang="en-US" dirty="0" smtClean="0"/>
              <a:t>infrastructure </a:t>
            </a:r>
            <a:r>
              <a:rPr lang="en-US" dirty="0"/>
              <a:t>before productivity </a:t>
            </a:r>
            <a:r>
              <a:rPr lang="en-US" dirty="0" smtClean="0"/>
              <a:t>is compromised. In </a:t>
            </a:r>
            <a:r>
              <a:rPr lang="en-US" dirty="0"/>
              <a:t>such situation </a:t>
            </a:r>
            <a:r>
              <a:rPr lang="en-US" dirty="0" smtClean="0"/>
              <a:t>proactive corrective </a:t>
            </a:r>
            <a:r>
              <a:rPr lang="en-US" dirty="0"/>
              <a:t>actions  should be implemented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We usually monitor: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Hardware – Physical Health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Network – Bandwidth consumption and errors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Application – Performance and availability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Virtualization: misallocation of virtual resources</a:t>
            </a:r>
          </a:p>
          <a:p>
            <a:pPr lvl="2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11226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1036</TotalTime>
  <Words>568</Words>
  <Application>Microsoft Office PowerPoint</Application>
  <PresentationFormat>Widescreen</PresentationFormat>
  <Paragraphs>96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Century Gothic</vt:lpstr>
      <vt:lpstr>Wingdings</vt:lpstr>
      <vt:lpstr>Wingdings 3</vt:lpstr>
      <vt:lpstr>Ion</vt:lpstr>
      <vt:lpstr>IaC - CI/CD pipeline - monitoring solution</vt:lpstr>
      <vt:lpstr>Objective</vt:lpstr>
      <vt:lpstr>PowerPoint Presentation</vt:lpstr>
      <vt:lpstr>PowerPoint Presentation</vt:lpstr>
      <vt:lpstr>PowerPoint Presentation</vt:lpstr>
      <vt:lpstr>Kubernetes cluster provision</vt:lpstr>
      <vt:lpstr>PowerPoint Presentation</vt:lpstr>
      <vt:lpstr>PowerPoint Presentation</vt:lpstr>
      <vt:lpstr>Monitoring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CI/CD pipeline &amp; monitoring solution</dc:title>
  <dc:creator>karima</dc:creator>
  <cp:lastModifiedBy>karima</cp:lastModifiedBy>
  <cp:revision>61</cp:revision>
  <dcterms:created xsi:type="dcterms:W3CDTF">2021-03-03T13:33:56Z</dcterms:created>
  <dcterms:modified xsi:type="dcterms:W3CDTF">2021-03-04T15:47:21Z</dcterms:modified>
</cp:coreProperties>
</file>